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571885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571885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571885e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571885e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71885ee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71885e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d876479c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d876479c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87647c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d87647c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571885e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571885e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571885e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571885e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571885e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571885e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876479c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d876479c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d876479c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d876479c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d876479c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d876479c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d876479c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d876479c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876479c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d876479c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d876479c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d876479c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571885e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571885e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d876479c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d876479c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2.jp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de tableau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Projet PAS 2020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6204050" y="4270175"/>
            <a:ext cx="2738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Ingmar Gbiorczyk-Morel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Antoine Thibault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50" y="208300"/>
            <a:ext cx="2887057" cy="151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Tesseract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74" y="2203159"/>
            <a:ext cx="4325926" cy="256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294799"/>
            <a:ext cx="3678250" cy="21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Tesseract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50" y="1877550"/>
            <a:ext cx="2660126" cy="251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399" y="1679250"/>
            <a:ext cx="1805828" cy="303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310" y="351574"/>
            <a:ext cx="3545813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050" y="3258225"/>
            <a:ext cx="2790625" cy="15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Tesseract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" y="2244525"/>
            <a:ext cx="3776667" cy="22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64" y="2244525"/>
            <a:ext cx="3700410" cy="22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Résultats Google Vision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75" y="1474525"/>
            <a:ext cx="1739300" cy="33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604" y="1324625"/>
            <a:ext cx="2473925" cy="3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563" y="1722975"/>
            <a:ext cx="3530912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Résultats Google Vision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2865325" y="1534775"/>
            <a:ext cx="54594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Récupération des caractères dans un fichier JSON au format singulier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Traitement du fichier pour récupérer et recomposer les mots et nombres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4" y="1534775"/>
            <a:ext cx="1690275" cy="30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Démonstration 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 problèmes rencontrés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Manque de temps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Manque de connaissance sur le sujet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API payantes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47266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Sujet très vaste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Difficultés</a:t>
            </a:r>
            <a:r>
              <a:rPr lang="en-GB"/>
              <a:t> sur le pré-traitement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Définir les critères des tableaux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Sujet très vaste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Découverte de nouvelles notions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Découverte du fonctionnement d’un OCR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4726675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Bonne organisation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Projet enrichissant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Sommaire</a:t>
            </a:r>
            <a:endParaRPr b="1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1_ Présentation du planning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2_ Présentation du sujet et de l’état de l’art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3_ Présentation du jeu d’essaie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4_ Présentation des tests effectués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5_ Présentation du prototype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Présentation du planning</a:t>
            </a:r>
            <a:endParaRPr b="1" sz="4300"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25" y="1800200"/>
            <a:ext cx="7996549" cy="23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Présentation du sujet et de l’état de l’art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Beaucoup de recherches mais peu de résultats concluant.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Projet</a:t>
            </a:r>
            <a:r>
              <a:rPr lang="en-GB"/>
              <a:t> MAURDOR avec le direction générale des armée et 2 Universités</a:t>
            </a:r>
            <a:br>
              <a:rPr lang="en-GB"/>
            </a:br>
            <a:r>
              <a:rPr lang="en-GB"/>
              <a:t>Ils utilisent un classificateur linéaire qui se concentre sur les contours pour définir l’appartenance</a:t>
            </a:r>
            <a:br>
              <a:rPr lang="en-GB"/>
            </a:br>
            <a:r>
              <a:rPr lang="en-GB"/>
              <a:t>=&gt; Pas de traitement de données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2 acteurs majeurs Google Vision et Azure Vision =&gt; API Accessible Gratuitement mais payante à partir d’un certain seuil.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Tesseract : Api open-source Google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Technologie OCR, basée sur de l’apprentissage renforcé d’un réseau de neurones, sur une volumétrie immense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Présentation du sujet et de l’état de l’art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Raisonnement</a:t>
            </a:r>
            <a:r>
              <a:rPr lang="en-GB"/>
              <a:t> appliqué : 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825" y="2283350"/>
            <a:ext cx="6329425" cy="2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 Présentation des tests effectués</a:t>
            </a:r>
            <a:endParaRPr b="1" sz="4300"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575425"/>
            <a:ext cx="7505700" cy="32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Trois solutions présentent sur le marché 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Azure Vision : </a:t>
            </a:r>
            <a:r>
              <a:rPr lang="en-GB"/>
              <a:t> 2 API ( OCR et lire )  </a:t>
            </a:r>
            <a:br>
              <a:rPr lang="en-GB"/>
            </a:br>
            <a:r>
              <a:rPr lang="en-GB"/>
              <a:t>Lire =&gt; utilisable sur fichiers images / pdf, avec une réponse en json</a:t>
            </a:r>
            <a:br>
              <a:rPr lang="en-GB"/>
            </a:br>
            <a:r>
              <a:rPr lang="en-GB"/>
              <a:t>OCR =&gt; Modèle ancien qui ne fonctionne que pour les images 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Google Vision : Google Cloud Vision </a:t>
            </a:r>
            <a:br>
              <a:rPr lang="en-GB"/>
            </a:br>
            <a:r>
              <a:rPr lang="en-GB"/>
              <a:t>Similaire à Azure dans les grandes lignes mais avec meilleur documentation</a:t>
            </a:r>
            <a:br>
              <a:rPr lang="en-GB"/>
            </a:br>
            <a:r>
              <a:rPr lang="en-GB"/>
              <a:t>Utilisable sur des images / pdf avec une réponse en json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Google : Tesseract </a:t>
            </a:r>
            <a:br>
              <a:rPr lang="en-GB"/>
            </a:br>
            <a:r>
              <a:rPr lang="en-GB"/>
              <a:t>API Open-source avec une bonne documentation et une possibilité de l’utiliser en python</a:t>
            </a:r>
            <a:br>
              <a:rPr lang="en-GB"/>
            </a:br>
            <a:r>
              <a:rPr lang="en-GB"/>
              <a:t>Utilisable sur des images / pdf avec une réponse texte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Présentation du jeu d’essaie</a:t>
            </a:r>
            <a:endParaRPr b="1" sz="4300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25" y="1492925"/>
            <a:ext cx="2107676" cy="298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075" y="1492913"/>
            <a:ext cx="3476175" cy="17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25" y="2460224"/>
            <a:ext cx="2107675" cy="22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6975" y="3463949"/>
            <a:ext cx="6075274" cy="13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7637" y="1610025"/>
            <a:ext cx="2574101" cy="155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Présentation du jeu d’essaie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750" y="1797267"/>
            <a:ext cx="2360153" cy="254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163" y="1800207"/>
            <a:ext cx="2360147" cy="2542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75" y="1800200"/>
            <a:ext cx="2360147" cy="25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Présentation des résultats des tests</a:t>
            </a:r>
            <a:endParaRPr b="1"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819150" y="1598500"/>
            <a:ext cx="75057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 Google Vision 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=&gt; Récupération de texte depuis image  </a:t>
            </a:r>
            <a:br>
              <a:rPr lang="en-GB"/>
            </a:br>
            <a:r>
              <a:rPr lang="en-GB"/>
              <a:t>=&gt; Reconstitution des données dans un fichier CSV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Tesseract :</a:t>
            </a:r>
            <a:br>
              <a:rPr lang="en-GB"/>
            </a:br>
            <a:r>
              <a:rPr lang="en-GB"/>
              <a:t>Récupération des textes avec et sans prétraitement </a:t>
            </a:r>
            <a:br>
              <a:rPr lang="en-GB"/>
            </a:br>
            <a:r>
              <a:rPr lang="en-GB"/>
              <a:t>Tracé des boxes pour optimiser les résultats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Test Azure Vision : </a:t>
            </a:r>
            <a:br>
              <a:rPr lang="en-GB"/>
            </a:br>
            <a:r>
              <a:rPr lang="en-GB"/>
              <a:t>Impossibilité d’effectuer des tests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=&gt; contraintes système d’exploitation  </a:t>
            </a:r>
            <a:br>
              <a:rPr lang="en-GB"/>
            </a:br>
            <a:r>
              <a:rPr lang="en-GB"/>
              <a:t>=&gt; payant et obligations d’entrer une carte bleu pour utiliser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